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75" r:id="rId4"/>
    <p:sldId id="260" r:id="rId5"/>
    <p:sldId id="270" r:id="rId6"/>
    <p:sldId id="271" r:id="rId7"/>
    <p:sldId id="272" r:id="rId8"/>
    <p:sldId id="273" r:id="rId9"/>
    <p:sldId id="261" r:id="rId10"/>
    <p:sldId id="264" r:id="rId11"/>
    <p:sldId id="266" r:id="rId12"/>
    <p:sldId id="276" r:id="rId13"/>
    <p:sldId id="262" r:id="rId14"/>
    <p:sldId id="27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rles Agostini" userId="2c8fab49b6c51b16" providerId="LiveId" clId="{68AC00C5-C3F1-4F45-8D0A-32202F76749C}"/>
    <pc:docChg chg="undo redo custSel modSld">
      <pc:chgData name="Charles Agostini" userId="2c8fab49b6c51b16" providerId="LiveId" clId="{68AC00C5-C3F1-4F45-8D0A-32202F76749C}" dt="2017-12-21T15:45:31.980" v="225"/>
      <pc:docMkLst>
        <pc:docMk/>
      </pc:docMkLst>
      <pc:sldChg chg="addSp modSp">
        <pc:chgData name="Charles Agostini" userId="2c8fab49b6c51b16" providerId="LiveId" clId="{68AC00C5-C3F1-4F45-8D0A-32202F76749C}" dt="2017-12-21T15:43:12.517" v="185" actId="1076"/>
        <pc:sldMkLst>
          <pc:docMk/>
          <pc:sldMk cId="1792923647" sldId="256"/>
        </pc:sldMkLst>
        <pc:spChg chg="add mod">
          <ac:chgData name="Charles Agostini" userId="2c8fab49b6c51b16" providerId="LiveId" clId="{68AC00C5-C3F1-4F45-8D0A-32202F76749C}" dt="2017-12-21T15:33:49.658" v="145" actId="255"/>
          <ac:spMkLst>
            <pc:docMk/>
            <pc:sldMk cId="1792923647" sldId="256"/>
            <ac:spMk id="2" creationId="{8DF23261-E4E6-4567-9841-3ED7EFCF7044}"/>
          </ac:spMkLst>
        </pc:spChg>
        <pc:spChg chg="add mod">
          <ac:chgData name="Charles Agostini" userId="2c8fab49b6c51b16" providerId="LiveId" clId="{68AC00C5-C3F1-4F45-8D0A-32202F76749C}" dt="2017-12-21T15:34:33.557" v="181" actId="1076"/>
          <ac:spMkLst>
            <pc:docMk/>
            <pc:sldMk cId="1792923647" sldId="256"/>
            <ac:spMk id="43" creationId="{20057A53-2A46-4B8C-93CD-204B5A7E8650}"/>
          </ac:spMkLst>
        </pc:spChg>
        <pc:picChg chg="add mod">
          <ac:chgData name="Charles Agostini" userId="2c8fab49b6c51b16" providerId="LiveId" clId="{68AC00C5-C3F1-4F45-8D0A-32202F76749C}" dt="2017-12-21T15:43:12.517" v="185" actId="1076"/>
          <ac:picMkLst>
            <pc:docMk/>
            <pc:sldMk cId="1792923647" sldId="256"/>
            <ac:picMk id="3" creationId="{D3245D20-E7B5-4F91-9825-C3F1900AB72A}"/>
          </ac:picMkLst>
        </pc:picChg>
        <pc:picChg chg="mod">
          <ac:chgData name="Charles Agostini" userId="2c8fab49b6c51b16" providerId="LiveId" clId="{68AC00C5-C3F1-4F45-8D0A-32202F76749C}" dt="2017-12-21T15:34:26.816" v="180" actId="1076"/>
          <ac:picMkLst>
            <pc:docMk/>
            <pc:sldMk cId="1792923647" sldId="256"/>
            <ac:picMk id="11" creationId="{FD36643F-2812-486D-B323-F03BBE197F87}"/>
          </ac:picMkLst>
        </pc:picChg>
      </pc:sldChg>
      <pc:sldChg chg="addSp delSp modSp">
        <pc:chgData name="Charles Agostini" userId="2c8fab49b6c51b16" providerId="LiveId" clId="{68AC00C5-C3F1-4F45-8D0A-32202F76749C}" dt="2017-12-21T15:45:31.980" v="225"/>
        <pc:sldMkLst>
          <pc:docMk/>
          <pc:sldMk cId="3687235043" sldId="260"/>
        </pc:sldMkLst>
        <pc:picChg chg="add del mod">
          <ac:chgData name="Charles Agostini" userId="2c8fab49b6c51b16" providerId="LiveId" clId="{68AC00C5-C3F1-4F45-8D0A-32202F76749C}" dt="2017-12-21T15:45:18.122" v="217"/>
          <ac:picMkLst>
            <pc:docMk/>
            <pc:sldMk cId="3687235043" sldId="260"/>
            <ac:picMk id="5" creationId="{1C4E05A2-3B2C-476A-A899-4BB58433EDED}"/>
          </ac:picMkLst>
        </pc:picChg>
        <pc:picChg chg="add">
          <ac:chgData name="Charles Agostini" userId="2c8fab49b6c51b16" providerId="LiveId" clId="{68AC00C5-C3F1-4F45-8D0A-32202F76749C}" dt="2017-12-21T15:45:31.980" v="225"/>
          <ac:picMkLst>
            <pc:docMk/>
            <pc:sldMk cId="3687235043" sldId="260"/>
            <ac:picMk id="6" creationId="{C5A9B96E-D025-4C1E-9776-AC5B6D990E9E}"/>
          </ac:picMkLst>
        </pc:picChg>
      </pc:sldChg>
      <pc:sldChg chg="addSp modSp">
        <pc:chgData name="Charles Agostini" userId="2c8fab49b6c51b16" providerId="LiveId" clId="{68AC00C5-C3F1-4F45-8D0A-32202F76749C}" dt="2017-12-21T15:44:07.142" v="194" actId="170"/>
        <pc:sldMkLst>
          <pc:docMk/>
          <pc:sldMk cId="3782730134" sldId="261"/>
        </pc:sldMkLst>
        <pc:picChg chg="add ord">
          <ac:chgData name="Charles Agostini" userId="2c8fab49b6c51b16" providerId="LiveId" clId="{68AC00C5-C3F1-4F45-8D0A-32202F76749C}" dt="2017-12-21T15:44:07.142" v="194" actId="170"/>
          <ac:picMkLst>
            <pc:docMk/>
            <pc:sldMk cId="3782730134" sldId="261"/>
            <ac:picMk id="35" creationId="{C1357B83-8EFD-4B06-B189-ED23D6B2682F}"/>
          </ac:picMkLst>
        </pc:picChg>
      </pc:sldChg>
      <pc:sldChg chg="addSp">
        <pc:chgData name="Charles Agostini" userId="2c8fab49b6c51b16" providerId="LiveId" clId="{68AC00C5-C3F1-4F45-8D0A-32202F76749C}" dt="2017-12-21T15:44:18.210" v="198"/>
        <pc:sldMkLst>
          <pc:docMk/>
          <pc:sldMk cId="2165092198" sldId="262"/>
        </pc:sldMkLst>
        <pc:picChg chg="add">
          <ac:chgData name="Charles Agostini" userId="2c8fab49b6c51b16" providerId="LiveId" clId="{68AC00C5-C3F1-4F45-8D0A-32202F76749C}" dt="2017-12-21T15:44:18.210" v="198"/>
          <ac:picMkLst>
            <pc:docMk/>
            <pc:sldMk cId="2165092198" sldId="262"/>
            <ac:picMk id="128" creationId="{95F99E34-B105-41AD-B92E-2C8E167F2607}"/>
          </ac:picMkLst>
        </pc:picChg>
      </pc:sldChg>
      <pc:sldChg chg="addSp">
        <pc:chgData name="Charles Agostini" userId="2c8fab49b6c51b16" providerId="LiveId" clId="{68AC00C5-C3F1-4F45-8D0A-32202F76749C}" dt="2017-12-21T15:43:39.831" v="186"/>
        <pc:sldMkLst>
          <pc:docMk/>
          <pc:sldMk cId="3490751577" sldId="263"/>
        </pc:sldMkLst>
        <pc:picChg chg="add">
          <ac:chgData name="Charles Agostini" userId="2c8fab49b6c51b16" providerId="LiveId" clId="{68AC00C5-C3F1-4F45-8D0A-32202F76749C}" dt="2017-12-21T15:43:39.831" v="186"/>
          <ac:picMkLst>
            <pc:docMk/>
            <pc:sldMk cId="3490751577" sldId="263"/>
            <ac:picMk id="6" creationId="{B1FC2608-933C-4EE6-8324-E8E9CB94BC8D}"/>
          </ac:picMkLst>
        </pc:picChg>
      </pc:sldChg>
      <pc:sldChg chg="addSp">
        <pc:chgData name="Charles Agostini" userId="2c8fab49b6c51b16" providerId="LiveId" clId="{68AC00C5-C3F1-4F45-8D0A-32202F76749C}" dt="2017-12-21T15:44:11.102" v="195"/>
        <pc:sldMkLst>
          <pc:docMk/>
          <pc:sldMk cId="1696517077" sldId="264"/>
        </pc:sldMkLst>
        <pc:picChg chg="add">
          <ac:chgData name="Charles Agostini" userId="2c8fab49b6c51b16" providerId="LiveId" clId="{68AC00C5-C3F1-4F45-8D0A-32202F76749C}" dt="2017-12-21T15:44:11.102" v="195"/>
          <ac:picMkLst>
            <pc:docMk/>
            <pc:sldMk cId="1696517077" sldId="264"/>
            <ac:picMk id="4" creationId="{580FBFFF-A991-41EC-9B8B-84B9F256A0D0}"/>
          </ac:picMkLst>
        </pc:picChg>
      </pc:sldChg>
      <pc:sldChg chg="addSp modSp">
        <pc:chgData name="Charles Agostini" userId="2c8fab49b6c51b16" providerId="LiveId" clId="{68AC00C5-C3F1-4F45-8D0A-32202F76749C}" dt="2017-12-21T15:45:23.999" v="224" actId="1036"/>
        <pc:sldMkLst>
          <pc:docMk/>
          <pc:sldMk cId="4041658279" sldId="265"/>
        </pc:sldMkLst>
        <pc:picChg chg="mod">
          <ac:chgData name="Charles Agostini" userId="2c8fab49b6c51b16" providerId="LiveId" clId="{68AC00C5-C3F1-4F45-8D0A-32202F76749C}" dt="2017-12-21T15:45:23.999" v="224" actId="1036"/>
          <ac:picMkLst>
            <pc:docMk/>
            <pc:sldMk cId="4041658279" sldId="265"/>
            <ac:picMk id="6" creationId="{5D78E8BC-DF2F-48BE-8D85-3EDC54C6B4CE}"/>
          </ac:picMkLst>
        </pc:picChg>
        <pc:picChg chg="add">
          <ac:chgData name="Charles Agostini" userId="2c8fab49b6c51b16" providerId="LiveId" clId="{68AC00C5-C3F1-4F45-8D0A-32202F76749C}" dt="2017-12-21T15:44:42.668" v="204"/>
          <ac:picMkLst>
            <pc:docMk/>
            <pc:sldMk cId="4041658279" sldId="265"/>
            <ac:picMk id="35" creationId="{D0B23234-919A-4B10-8DE0-8B8C5684AB01}"/>
          </ac:picMkLst>
        </pc:picChg>
      </pc:sldChg>
      <pc:sldChg chg="addSp">
        <pc:chgData name="Charles Agostini" userId="2c8fab49b6c51b16" providerId="LiveId" clId="{68AC00C5-C3F1-4F45-8D0A-32202F76749C}" dt="2017-12-21T15:44:13.789" v="196"/>
        <pc:sldMkLst>
          <pc:docMk/>
          <pc:sldMk cId="3167911917" sldId="266"/>
        </pc:sldMkLst>
        <pc:picChg chg="add">
          <ac:chgData name="Charles Agostini" userId="2c8fab49b6c51b16" providerId="LiveId" clId="{68AC00C5-C3F1-4F45-8D0A-32202F76749C}" dt="2017-12-21T15:44:13.789" v="196"/>
          <ac:picMkLst>
            <pc:docMk/>
            <pc:sldMk cId="3167911917" sldId="266"/>
            <ac:picMk id="4" creationId="{44ACD80F-1BA8-4FBD-9C1D-6669BE24AD01}"/>
          </ac:picMkLst>
        </pc:picChg>
      </pc:sldChg>
      <pc:sldChg chg="addSp">
        <pc:chgData name="Charles Agostini" userId="2c8fab49b6c51b16" providerId="LiveId" clId="{68AC00C5-C3F1-4F45-8D0A-32202F76749C}" dt="2017-12-21T15:43:47.128" v="188"/>
        <pc:sldMkLst>
          <pc:docMk/>
          <pc:sldMk cId="2525219763" sldId="270"/>
        </pc:sldMkLst>
        <pc:picChg chg="add">
          <ac:chgData name="Charles Agostini" userId="2c8fab49b6c51b16" providerId="LiveId" clId="{68AC00C5-C3F1-4F45-8D0A-32202F76749C}" dt="2017-12-21T15:43:47.128" v="188"/>
          <ac:picMkLst>
            <pc:docMk/>
            <pc:sldMk cId="2525219763" sldId="270"/>
            <ac:picMk id="5" creationId="{9FABBB27-A582-4F2D-8C6F-952289826128}"/>
          </ac:picMkLst>
        </pc:picChg>
      </pc:sldChg>
      <pc:sldChg chg="addSp">
        <pc:chgData name="Charles Agostini" userId="2c8fab49b6c51b16" providerId="LiveId" clId="{68AC00C5-C3F1-4F45-8D0A-32202F76749C}" dt="2017-12-21T15:43:48.757" v="189"/>
        <pc:sldMkLst>
          <pc:docMk/>
          <pc:sldMk cId="3256639683" sldId="271"/>
        </pc:sldMkLst>
        <pc:picChg chg="add">
          <ac:chgData name="Charles Agostini" userId="2c8fab49b6c51b16" providerId="LiveId" clId="{68AC00C5-C3F1-4F45-8D0A-32202F76749C}" dt="2017-12-21T15:43:48.757" v="189"/>
          <ac:picMkLst>
            <pc:docMk/>
            <pc:sldMk cId="3256639683" sldId="271"/>
            <ac:picMk id="5" creationId="{8B5EE402-591A-454D-81FE-6CD711EFAFE1}"/>
          </ac:picMkLst>
        </pc:picChg>
      </pc:sldChg>
      <pc:sldChg chg="addSp modSp">
        <pc:chgData name="Charles Agostini" userId="2c8fab49b6c51b16" providerId="LiveId" clId="{68AC00C5-C3F1-4F45-8D0A-32202F76749C}" dt="2017-12-21T15:43:49.993" v="190"/>
        <pc:sldMkLst>
          <pc:docMk/>
          <pc:sldMk cId="3725322157" sldId="272"/>
        </pc:sldMkLst>
        <pc:spChg chg="mod">
          <ac:chgData name="Charles Agostini" userId="2c8fab49b6c51b16" providerId="LiveId" clId="{68AC00C5-C3F1-4F45-8D0A-32202F76749C}" dt="2017-12-21T13:51:07.497" v="5" actId="20577"/>
          <ac:spMkLst>
            <pc:docMk/>
            <pc:sldMk cId="3725322157" sldId="272"/>
            <ac:spMk id="14" creationId="{00000000-0000-0000-0000-000000000000}"/>
          </ac:spMkLst>
        </pc:spChg>
        <pc:picChg chg="add">
          <ac:chgData name="Charles Agostini" userId="2c8fab49b6c51b16" providerId="LiveId" clId="{68AC00C5-C3F1-4F45-8D0A-32202F76749C}" dt="2017-12-21T15:43:49.993" v="190"/>
          <ac:picMkLst>
            <pc:docMk/>
            <pc:sldMk cId="3725322157" sldId="272"/>
            <ac:picMk id="59" creationId="{ED7B08B4-C19A-49AE-9FC9-A1EE9BC62930}"/>
          </ac:picMkLst>
        </pc:picChg>
      </pc:sldChg>
      <pc:sldChg chg="addSp">
        <pc:chgData name="Charles Agostini" userId="2c8fab49b6c51b16" providerId="LiveId" clId="{68AC00C5-C3F1-4F45-8D0A-32202F76749C}" dt="2017-12-21T15:43:53.582" v="191"/>
        <pc:sldMkLst>
          <pc:docMk/>
          <pc:sldMk cId="98446443" sldId="273"/>
        </pc:sldMkLst>
        <pc:picChg chg="add">
          <ac:chgData name="Charles Agostini" userId="2c8fab49b6c51b16" providerId="LiveId" clId="{68AC00C5-C3F1-4F45-8D0A-32202F76749C}" dt="2017-12-21T15:43:53.582" v="191"/>
          <ac:picMkLst>
            <pc:docMk/>
            <pc:sldMk cId="98446443" sldId="273"/>
            <ac:picMk id="5" creationId="{7888F4C4-B16F-4F9E-9BF4-75533A014BE9}"/>
          </ac:picMkLst>
        </pc:picChg>
      </pc:sldChg>
      <pc:sldChg chg="addSp modSp">
        <pc:chgData name="Charles Agostini" userId="2c8fab49b6c51b16" providerId="LiveId" clId="{68AC00C5-C3F1-4F45-8D0A-32202F76749C}" dt="2017-12-21T15:44:40.110" v="203" actId="1076"/>
        <pc:sldMkLst>
          <pc:docMk/>
          <pc:sldMk cId="1343923961" sldId="274"/>
        </pc:sldMkLst>
        <pc:picChg chg="mod">
          <ac:chgData name="Charles Agostini" userId="2c8fab49b6c51b16" providerId="LiveId" clId="{68AC00C5-C3F1-4F45-8D0A-32202F76749C}" dt="2017-12-21T15:44:40.110" v="203" actId="1076"/>
          <ac:picMkLst>
            <pc:docMk/>
            <pc:sldMk cId="1343923961" sldId="274"/>
            <ac:picMk id="4" creationId="{FD2F08AF-38CD-4C53-BBED-1D448E87EC8B}"/>
          </ac:picMkLst>
        </pc:picChg>
        <pc:picChg chg="add ord">
          <ac:chgData name="Charles Agostini" userId="2c8fab49b6c51b16" providerId="LiveId" clId="{68AC00C5-C3F1-4F45-8D0A-32202F76749C}" dt="2017-12-21T15:44:34.274" v="202" actId="171"/>
          <ac:picMkLst>
            <pc:docMk/>
            <pc:sldMk cId="1343923961" sldId="274"/>
            <ac:picMk id="5" creationId="{0A9374E7-526D-4616-822F-28C0652AF4E1}"/>
          </ac:picMkLst>
        </pc:picChg>
      </pc:sldChg>
      <pc:sldChg chg="addSp">
        <pc:chgData name="Charles Agostini" userId="2c8fab49b6c51b16" providerId="LiveId" clId="{68AC00C5-C3F1-4F45-8D0A-32202F76749C}" dt="2017-12-21T15:43:44.098" v="187"/>
        <pc:sldMkLst>
          <pc:docMk/>
          <pc:sldMk cId="653831669" sldId="275"/>
        </pc:sldMkLst>
        <pc:picChg chg="add">
          <ac:chgData name="Charles Agostini" userId="2c8fab49b6c51b16" providerId="LiveId" clId="{68AC00C5-C3F1-4F45-8D0A-32202F76749C}" dt="2017-12-21T15:43:44.098" v="187"/>
          <ac:picMkLst>
            <pc:docMk/>
            <pc:sldMk cId="653831669" sldId="275"/>
            <ac:picMk id="128" creationId="{CAA57F3B-C31C-4AAE-9FE5-A7DB17C99CA6}"/>
          </ac:picMkLst>
        </pc:picChg>
      </pc:sldChg>
      <pc:sldChg chg="addSp">
        <pc:chgData name="Charles Agostini" userId="2c8fab49b6c51b16" providerId="LiveId" clId="{68AC00C5-C3F1-4F45-8D0A-32202F76749C}" dt="2017-12-21T15:44:16.682" v="197"/>
        <pc:sldMkLst>
          <pc:docMk/>
          <pc:sldMk cId="2871698407" sldId="276"/>
        </pc:sldMkLst>
        <pc:picChg chg="add">
          <ac:chgData name="Charles Agostini" userId="2c8fab49b6c51b16" providerId="LiveId" clId="{68AC00C5-C3F1-4F45-8D0A-32202F76749C}" dt="2017-12-21T15:44:16.682" v="197"/>
          <ac:picMkLst>
            <pc:docMk/>
            <pc:sldMk cId="2871698407" sldId="276"/>
            <ac:picMk id="132" creationId="{47DAB329-A82C-4C11-A1C1-0F115202DBEF}"/>
          </ac:picMkLst>
        </pc:pic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15">
            <a:extLst>
              <a:ext uri="{FF2B5EF4-FFF2-40B4-BE49-F238E27FC236}">
                <a16:creationId xmlns:a16="http://schemas.microsoft.com/office/drawing/2014/main" id="{AD579530-1077-46B3-BD5C-81BB270A1D5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" name="Rectangle 16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FD36643F-2812-486D-B323-F03BBE197F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  <a:extLst/>
          </a:blip>
          <a:srcRect t="14557" b="29177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45" name="Group 19">
            <a:extLst>
              <a:ext uri="{FF2B5EF4-FFF2-40B4-BE49-F238E27FC236}">
                <a16:creationId xmlns:a16="http://schemas.microsoft.com/office/drawing/2014/main" id="{83F79A5F-63B5-4802-B39B-BF0F89DDDA1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1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23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7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8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DDE1F632-48FE-4600-8693-5B5CB2932C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556" y="2411412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Ces’</a:t>
            </a:r>
            <a:r>
              <a:rPr lang="fr-FR" dirty="0" err="1">
                <a:solidFill>
                  <a:srgbClr val="FF0000"/>
                </a:solidFill>
              </a:rPr>
              <a:t>e</a:t>
            </a:r>
            <a:r>
              <a:rPr lang="fr-FR" dirty="0" err="1"/>
              <a:t>sport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DF23261-E4E6-4567-9841-3ED7EFCF7044}"/>
              </a:ext>
            </a:extLst>
          </p:cNvPr>
          <p:cNvSpPr txBox="1"/>
          <p:nvPr/>
        </p:nvSpPr>
        <p:spPr>
          <a:xfrm>
            <a:off x="286835" y="5294464"/>
            <a:ext cx="182646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Charles Agostini</a:t>
            </a:r>
          </a:p>
          <a:p>
            <a:r>
              <a:rPr lang="fr-FR" sz="2000" dirty="0"/>
              <a:t>Anthime Doittée</a:t>
            </a:r>
          </a:p>
          <a:p>
            <a:r>
              <a:rPr lang="fr-FR" sz="2000" dirty="0"/>
              <a:t>Nicolas Drapier</a:t>
            </a:r>
          </a:p>
          <a:p>
            <a:r>
              <a:rPr lang="fr-FR" sz="2000" dirty="0"/>
              <a:t>Louis Marjolet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20057A53-2A46-4B8C-93CD-204B5A7E8650}"/>
              </a:ext>
            </a:extLst>
          </p:cNvPr>
          <p:cNvSpPr txBox="1"/>
          <p:nvPr/>
        </p:nvSpPr>
        <p:spPr>
          <a:xfrm>
            <a:off x="9897657" y="6217793"/>
            <a:ext cx="1856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Décembre 2017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3245D20-E7B5-4F91-9825-C3F1900AB7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923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578DEA-A627-4CD9-BE0C-83EE4CEA3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des différentes activités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38D97F-9A0F-431E-90BF-AC995449F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3">
            <a:normAutofit/>
          </a:bodyPr>
          <a:lstStyle/>
          <a:p>
            <a:r>
              <a:rPr lang="fr-FR" dirty="0"/>
              <a:t>Cosplay</a:t>
            </a:r>
          </a:p>
          <a:p>
            <a:r>
              <a:rPr lang="fr-FR" dirty="0"/>
              <a:t>Jeux en libre accès</a:t>
            </a:r>
          </a:p>
          <a:p>
            <a:pPr lvl="1"/>
            <a:r>
              <a:rPr lang="fr-FR" dirty="0"/>
              <a:t>Bornes d’arcade</a:t>
            </a:r>
          </a:p>
          <a:p>
            <a:pPr lvl="1"/>
            <a:r>
              <a:rPr lang="fr-FR" dirty="0"/>
              <a:t>Consoles</a:t>
            </a:r>
          </a:p>
          <a:p>
            <a:pPr lvl="2"/>
            <a:r>
              <a:rPr lang="fr-FR" dirty="0"/>
              <a:t>Xbox</a:t>
            </a:r>
          </a:p>
          <a:p>
            <a:pPr lvl="2"/>
            <a:r>
              <a:rPr lang="fr-FR" dirty="0"/>
              <a:t>Ps3/4</a:t>
            </a:r>
          </a:p>
          <a:p>
            <a:pPr lvl="2"/>
            <a:r>
              <a:rPr lang="fr-FR" dirty="0"/>
              <a:t>Wii U</a:t>
            </a:r>
          </a:p>
          <a:p>
            <a:pPr lvl="2"/>
            <a:r>
              <a:rPr lang="fr-FR" dirty="0"/>
              <a:t>Jeux de plateau</a:t>
            </a:r>
          </a:p>
          <a:p>
            <a:r>
              <a:rPr lang="fr-FR" dirty="0"/>
              <a:t>Démonstrations</a:t>
            </a:r>
          </a:p>
          <a:p>
            <a:pPr lvl="1"/>
            <a:r>
              <a:rPr lang="fr-FR" dirty="0"/>
              <a:t>Sabres lasers</a:t>
            </a:r>
          </a:p>
          <a:p>
            <a:pPr lvl="1"/>
            <a:r>
              <a:rPr lang="fr-FR" dirty="0"/>
              <a:t>Drones</a:t>
            </a:r>
          </a:p>
          <a:p>
            <a:pPr lvl="1"/>
            <a:r>
              <a:rPr lang="fr-FR" dirty="0"/>
              <a:t>…</a:t>
            </a:r>
          </a:p>
          <a:p>
            <a:r>
              <a:rPr lang="fr-FR" dirty="0"/>
              <a:t>Atelier maquillage</a:t>
            </a:r>
          </a:p>
          <a:p>
            <a:r>
              <a:rPr lang="fr-FR" dirty="0"/>
              <a:t>Jeux concours</a:t>
            </a:r>
          </a:p>
          <a:p>
            <a:endParaRPr lang="fr-FR" dirty="0"/>
          </a:p>
          <a:p>
            <a:r>
              <a:rPr lang="fr-FR" dirty="0"/>
              <a:t>Invités</a:t>
            </a:r>
          </a:p>
          <a:p>
            <a:pPr lvl="1"/>
            <a:r>
              <a:rPr lang="fr-FR" dirty="0"/>
              <a:t>Youtubeurs</a:t>
            </a:r>
          </a:p>
          <a:p>
            <a:pPr lvl="1"/>
            <a:r>
              <a:rPr lang="fr-FR" dirty="0"/>
              <a:t>Stars de séries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80FBFFF-A991-41EC-9B8B-84B9F256A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517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B5E53F-BB75-4C35-AD1E-F5EA05BEB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Exposants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1449D6-A3AF-4516-AE8E-F399792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806756"/>
          </a:xfrm>
        </p:spPr>
        <p:txBody>
          <a:bodyPr numCol="3">
            <a:normAutofit/>
          </a:bodyPr>
          <a:lstStyle/>
          <a:p>
            <a:r>
              <a:rPr lang="fr-FR" dirty="0"/>
              <a:t>Associations</a:t>
            </a:r>
          </a:p>
          <a:p>
            <a:r>
              <a:rPr lang="fr-FR" dirty="0"/>
              <a:t>Éditeurs </a:t>
            </a:r>
          </a:p>
          <a:p>
            <a:pPr lvl="1"/>
            <a:r>
              <a:rPr lang="fr-FR" dirty="0"/>
              <a:t>De jeux vidéos</a:t>
            </a:r>
          </a:p>
          <a:p>
            <a:pPr lvl="1"/>
            <a:r>
              <a:rPr lang="fr-FR" dirty="0"/>
              <a:t>De mangas</a:t>
            </a:r>
          </a:p>
          <a:p>
            <a:pPr lvl="1"/>
            <a:r>
              <a:rPr lang="fr-FR" dirty="0"/>
              <a:t>De BD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Commerçants</a:t>
            </a:r>
          </a:p>
          <a:p>
            <a:pPr marL="0" indent="0">
              <a:buNone/>
            </a:pPr>
            <a:r>
              <a:rPr lang="fr-FR" dirty="0"/>
              <a:t>   spécialisés en:</a:t>
            </a:r>
          </a:p>
          <a:p>
            <a:pPr lvl="1"/>
            <a:r>
              <a:rPr lang="fr-FR" dirty="0"/>
              <a:t>Figurines</a:t>
            </a:r>
          </a:p>
          <a:p>
            <a:pPr lvl="1"/>
            <a:r>
              <a:rPr lang="fr-FR" dirty="0"/>
              <a:t>Produits dérivés</a:t>
            </a:r>
          </a:p>
          <a:p>
            <a:pPr lvl="1"/>
            <a:r>
              <a:rPr lang="fr-FR" dirty="0"/>
              <a:t>Musiques</a:t>
            </a:r>
          </a:p>
          <a:p>
            <a:pPr lvl="1"/>
            <a:r>
              <a:rPr lang="fr-FR" dirty="0"/>
              <a:t>Peluches</a:t>
            </a:r>
          </a:p>
          <a:p>
            <a:pPr lvl="1"/>
            <a:r>
              <a:rPr lang="fr-FR" dirty="0"/>
              <a:t>Accessoire de déguisement</a:t>
            </a:r>
          </a:p>
          <a:p>
            <a:r>
              <a:rPr lang="fr-FR" dirty="0"/>
              <a:t>Illustrateurs</a:t>
            </a:r>
          </a:p>
          <a:p>
            <a:r>
              <a:rPr lang="fr-FR" dirty="0"/>
              <a:t>Boutiques « asiatiques »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4ACD80F-1BA8-4FBD-9C1D-6669BE24A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911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D706AE2E-B17B-43A3-84F8-9C0FE9466CD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EFFB8CF-3E94-42D7-849C-841E7744B2C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8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3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3631D3C9-4C1D-4B3A-A737-E6E7800424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35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FC4FEBAC-64E4-4EAE-9CEF-095729E61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320820"/>
            <a:ext cx="6112382" cy="412233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1642654-71FB-4B58-9544-869AECC25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Budget pour 0 visiteurs</a:t>
            </a:r>
          </a:p>
        </p:txBody>
      </p:sp>
      <p:pic>
        <p:nvPicPr>
          <p:cNvPr id="132" name="Image 131">
            <a:extLst>
              <a:ext uri="{FF2B5EF4-FFF2-40B4-BE49-F238E27FC236}">
                <a16:creationId xmlns:a16="http://schemas.microsoft.com/office/drawing/2014/main" id="{47DAB329-A82C-4C11-A1C1-0F115202D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698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D706AE2E-B17B-43A3-84F8-9C0FE9466CD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EFFB8CF-3E94-42D7-849C-841E7744B2C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9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3631D3C9-4C1D-4B3A-A737-E6E7800424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31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7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399AEB85-1723-49DC-8FD2-3AB05DD05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312962"/>
            <a:ext cx="6112382" cy="422458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1642654-71FB-4B58-9544-869AECC25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Budget pour 2500 visiteurs</a:t>
            </a:r>
          </a:p>
        </p:txBody>
      </p:sp>
      <p:pic>
        <p:nvPicPr>
          <p:cNvPr id="128" name="Image 127">
            <a:extLst>
              <a:ext uri="{FF2B5EF4-FFF2-40B4-BE49-F238E27FC236}">
                <a16:creationId xmlns:a16="http://schemas.microsoft.com/office/drawing/2014/main" id="{95F99E34-B105-41AD-B92E-2C8E167F26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092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A9374E7-526D-4616-822F-28C0652AF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  <p:pic>
        <p:nvPicPr>
          <p:cNvPr id="4" name="Image 3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FD2F08AF-38CD-4C53-BBED-1D448E87EC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" b="5322"/>
          <a:stretch/>
        </p:blipFill>
        <p:spPr>
          <a:xfrm>
            <a:off x="7035799" y="7421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88EB089-17DC-4EA7-9AED-E510A54E8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électricité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0601E7-FD0C-41D2-9B33-5F7DAC538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fr-FR" dirty="0"/>
              <a:t>Multiprises</a:t>
            </a:r>
          </a:p>
          <a:p>
            <a:pPr lvl="1"/>
            <a:r>
              <a:rPr lang="fr-FR" dirty="0"/>
              <a:t>120 blocs de 8</a:t>
            </a:r>
          </a:p>
          <a:p>
            <a:pPr lvl="1"/>
            <a:r>
              <a:rPr lang="fr-FR" dirty="0"/>
              <a:t>50 blocs de 6</a:t>
            </a:r>
          </a:p>
          <a:p>
            <a:pPr lvl="1"/>
            <a:r>
              <a:rPr lang="fr-FR" dirty="0"/>
              <a:t>Besoin : 2 000 ampères</a:t>
            </a:r>
          </a:p>
        </p:txBody>
      </p:sp>
    </p:spTree>
    <p:extLst>
      <p:ext uri="{BB962C8B-B14F-4D97-AF65-F5344CB8AC3E}">
        <p14:creationId xmlns:p14="http://schemas.microsoft.com/office/powerpoint/2010/main" val="1343923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" name="Rectangle 14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5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texte&#10;&#10;Description générée avec un niveau de confiance très élevé">
            <a:extLst>
              <a:ext uri="{FF2B5EF4-FFF2-40B4-BE49-F238E27FC236}">
                <a16:creationId xmlns:a16="http://schemas.microsoft.com/office/drawing/2014/main" id="{5D78E8BC-DF2F-48BE-8D85-3EDC54C6B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5485" y="618518"/>
            <a:ext cx="3777309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E443BF5-2960-4F2C-98D5-C1B838AD5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Organisation du réseau</a:t>
            </a:r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1 switch pour 2 tables </a:t>
            </a:r>
            <a:r>
              <a:rPr lang="fr-FR" sz="2000" dirty="0"/>
              <a:t>soit</a:t>
            </a:r>
            <a:r>
              <a:rPr lang="en-US" sz="2000" dirty="0"/>
              <a:t> 31 </a:t>
            </a:r>
            <a:r>
              <a:rPr lang="fr-FR" sz="2000" dirty="0"/>
              <a:t>switches</a:t>
            </a:r>
          </a:p>
          <a:p>
            <a:r>
              <a:rPr lang="en-US" sz="2000" dirty="0"/>
              <a:t>1km de </a:t>
            </a:r>
            <a:r>
              <a:rPr lang="fr-FR" sz="2000" dirty="0"/>
              <a:t>câble</a:t>
            </a:r>
            <a:r>
              <a:rPr lang="en-US" sz="2000" dirty="0"/>
              <a:t> FFTP</a:t>
            </a:r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D0B23234-919A-4B10-8DE0-8B8C5684AB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658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D5C0D91-3D1C-4BCE-9CA3-5EF20C79E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2277013"/>
            <a:ext cx="3494597" cy="349459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8DD3191-7323-4721-9FEB-9BEE1B0A3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58ADEA-F7B6-4A30-B36E-078631DBF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012832" cy="354171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Présentation du projet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Organisation de la salle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Présentation des différentes activités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Programme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Exposants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Choix du matériel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Budget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Organisation du réseau</a:t>
            </a:r>
          </a:p>
          <a:p>
            <a:pPr>
              <a:lnSpc>
                <a:spcPct val="110000"/>
              </a:lnSpc>
            </a:pPr>
            <a:endParaRPr lang="fr-FR" sz="19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1FC2608-933C-4EE6-8324-E8E9CB94B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751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0" name="Rectangle 129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0" name="Picture 2" descr="http://www.extremetech.com/wp-content/uploads/2011/11/dreamhack-night-shot.jpg">
            <a:extLst>
              <a:ext uri="{FF2B5EF4-FFF2-40B4-BE49-F238E27FC236}">
                <a16:creationId xmlns:a16="http://schemas.microsoft.com/office/drawing/2014/main" id="{C9F44D98-D22F-4D7F-8608-8B87502633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0" r="1573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3" name="Group 132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4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6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7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8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E2CC0EA-E040-4D68-9C94-DB14DEA40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Jeux</a:t>
            </a:r>
          </a:p>
        </p:txBody>
      </p:sp>
      <p:pic>
        <p:nvPicPr>
          <p:cNvPr id="128" name="Image 127">
            <a:extLst>
              <a:ext uri="{FF2B5EF4-FFF2-40B4-BE49-F238E27FC236}">
                <a16:creationId xmlns:a16="http://schemas.microsoft.com/office/drawing/2014/main" id="{CAA57F3B-C31C-4AAE-9FE5-A7DB17C99C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831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lolstatic-a.akamaihd.net/frontpage/apps/prod/playnow-global/en_US/f1896aaffe69e2fec207246d8b7e0b5ff3a378ba/assets/img/lol-logo.png">
            <a:extLst>
              <a:ext uri="{FF2B5EF4-FFF2-40B4-BE49-F238E27FC236}">
                <a16:creationId xmlns:a16="http://schemas.microsoft.com/office/drawing/2014/main" id="{C7268429-1A42-45B7-9B93-44DC1A749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3157708"/>
            <a:ext cx="4689234" cy="1733208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20B279-7C93-434D-8FA2-F5C7103A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du projet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LOL – </a:t>
            </a:r>
            <a:r>
              <a:rPr lang="fr-FR" dirty="0">
                <a:solidFill>
                  <a:srgbClr val="FF0000"/>
                </a:solidFill>
              </a:rPr>
              <a:t>L</a:t>
            </a:r>
            <a:r>
              <a:rPr lang="fr-FR" dirty="0">
                <a:solidFill>
                  <a:schemeClr val="bg1"/>
                </a:solidFill>
              </a:rPr>
              <a:t>eague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egends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D12D61-1885-40DA-BD2E-B2D811AD1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240 joueurs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5A9B96E-D025-4C1E-9776-AC5B6D990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235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5" name="Picture 4" descr="http://www.eclypsia.com/content/Counter%20Strike/thumb_csgo_portail_fps.png">
            <a:extLst>
              <a:ext uri="{FF2B5EF4-FFF2-40B4-BE49-F238E27FC236}">
                <a16:creationId xmlns:a16="http://schemas.microsoft.com/office/drawing/2014/main" id="{6E6B95F1-E4FD-4FF2-BD63-E70FF0BE2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75096"/>
            <a:ext cx="4689234" cy="2098432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F9C14D1-4149-47B0-A7B4-018C88721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CS GO – </a:t>
            </a:r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>
                <a:solidFill>
                  <a:schemeClr val="bg1"/>
                </a:solidFill>
              </a:rPr>
              <a:t>ounter </a:t>
            </a:r>
            <a:r>
              <a:rPr lang="fr-FR" dirty="0">
                <a:solidFill>
                  <a:srgbClr val="FF0000"/>
                </a:solidFill>
              </a:rPr>
              <a:t>s</a:t>
            </a:r>
            <a:r>
              <a:rPr lang="fr-FR" dirty="0">
                <a:solidFill>
                  <a:schemeClr val="bg1"/>
                </a:solidFill>
              </a:rPr>
              <a:t>trike : </a:t>
            </a:r>
            <a:r>
              <a:rPr lang="fr-FR" dirty="0">
                <a:solidFill>
                  <a:srgbClr val="FF0000"/>
                </a:solidFill>
              </a:rPr>
              <a:t>G</a:t>
            </a:r>
            <a:r>
              <a:rPr lang="fr-FR" dirty="0">
                <a:solidFill>
                  <a:schemeClr val="bg1"/>
                </a:solidFill>
              </a:rPr>
              <a:t>lobal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ffensive</a:t>
            </a:r>
          </a:p>
        </p:txBody>
      </p:sp>
      <p:sp>
        <p:nvSpPr>
          <p:cNvPr id="2057" name="Content Placeholder 2056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120 </a:t>
            </a:r>
            <a:r>
              <a:rPr lang="en-US" dirty="0" err="1"/>
              <a:t>joueurs</a:t>
            </a:r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FABBB27-A582-4F2D-8C6F-952289826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219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2" descr="https://d2q63o9r0h0ohi.cloudfront.net/images/logos/logo-small-914ab388ea8891cdeca192ea4d7c1cd611d05b687de1b8a5f4a25daa01e512d3d83ffe3182654e826da7ddc4d363ae98be0fc9df647d317470ba492a458c7e7f.png">
            <a:extLst>
              <a:ext uri="{FF2B5EF4-FFF2-40B4-BE49-F238E27FC236}">
                <a16:creationId xmlns:a16="http://schemas.microsoft.com/office/drawing/2014/main" id="{0C303FFF-6728-4BFF-B331-4BE7E9761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45788"/>
            <a:ext cx="4689234" cy="2157047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CA9E945-6409-43FE-9DF8-C9D41DECB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H</a:t>
            </a:r>
            <a:r>
              <a:rPr lang="fr-FR" dirty="0" err="1">
                <a:solidFill>
                  <a:schemeClr val="bg1"/>
                </a:solidFill>
              </a:rPr>
              <a:t>earthStone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079" name="Content Placeholder 3078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B5EE402-591A-454D-81FE-6CD711EFAF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639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2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4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7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8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2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2" name="Picture 2" descr="https://news.xbox.com/en-us/wp-content/uploads/PUBG_Logo_color_RGB.jpg">
            <a:extLst>
              <a:ext uri="{FF2B5EF4-FFF2-40B4-BE49-F238E27FC236}">
                <a16:creationId xmlns:a16="http://schemas.microsoft.com/office/drawing/2014/main" id="{1333F6F1-1E10-4A9A-81F1-33056A043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646850"/>
            <a:ext cx="4689234" cy="2754924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4326E33-9E51-4F33-B3D1-51291D8C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PUBG –</a:t>
            </a:r>
            <a:r>
              <a:rPr lang="en-US" dirty="0" err="1">
                <a:solidFill>
                  <a:srgbClr val="FF0000"/>
                </a:solidFill>
              </a:rPr>
              <a:t>p</a:t>
            </a:r>
            <a:r>
              <a:rPr lang="en-US" dirty="0" err="1">
                <a:solidFill>
                  <a:schemeClr val="bg1"/>
                </a:solidFill>
              </a:rPr>
              <a:t>layer</a:t>
            </a:r>
            <a:r>
              <a:rPr lang="en-US" dirty="0" err="1">
                <a:solidFill>
                  <a:srgbClr val="FF0000"/>
                </a:solidFill>
              </a:rPr>
              <a:t>u</a:t>
            </a:r>
            <a:r>
              <a:rPr lang="en-US" dirty="0" err="1">
                <a:solidFill>
                  <a:schemeClr val="bg1"/>
                </a:solidFill>
              </a:rPr>
              <a:t>nknown’s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b</a:t>
            </a:r>
            <a:r>
              <a:rPr lang="en-US" dirty="0">
                <a:solidFill>
                  <a:schemeClr val="bg1"/>
                </a:solidFill>
              </a:rPr>
              <a:t>attle</a:t>
            </a:r>
            <a:r>
              <a:rPr lang="en-US" dirty="0">
                <a:solidFill>
                  <a:srgbClr val="FF0000"/>
                </a:solidFill>
              </a:rPr>
              <a:t>g</a:t>
            </a:r>
            <a:r>
              <a:rPr lang="en-US" dirty="0">
                <a:solidFill>
                  <a:schemeClr val="bg1"/>
                </a:solidFill>
              </a:rPr>
              <a:t>rounds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6336727" y="2249487"/>
            <a:ext cx="4710683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  <p:pic>
        <p:nvPicPr>
          <p:cNvPr id="59" name="Image 58">
            <a:extLst>
              <a:ext uri="{FF2B5EF4-FFF2-40B4-BE49-F238E27FC236}">
                <a16:creationId xmlns:a16="http://schemas.microsoft.com/office/drawing/2014/main" id="{ED7B08B4-C19A-49AE-9FC9-A1EE9BC629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32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2" descr="https://www.hrkgame.com/media/games/.thumbnails/header_mjMZYb9.jpg/header_mjMZYb9-460x215.jpg">
            <a:extLst>
              <a:ext uri="{FF2B5EF4-FFF2-40B4-BE49-F238E27FC236}">
                <a16:creationId xmlns:a16="http://schemas.microsoft.com/office/drawing/2014/main" id="{9A0D087A-D658-454F-A055-AF1395FBB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28204"/>
            <a:ext cx="4689234" cy="2192216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902C026-1FBD-479C-AACC-EE728CF25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R</a:t>
            </a:r>
            <a:r>
              <a:rPr lang="fr-FR" dirty="0">
                <a:solidFill>
                  <a:schemeClr val="bg1"/>
                </a:solidFill>
              </a:rPr>
              <a:t>ocket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eague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888F4C4-B16F-4F9E-9BF4-75533A014B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46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13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C1357B83-8EFD-4B06-B189-ED23D6B2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7287" y="152308"/>
            <a:ext cx="1298102" cy="729923"/>
          </a:xfrm>
          <a:prstGeom prst="rect">
            <a:avLst/>
          </a:prstGeom>
        </p:spPr>
      </p:pic>
      <p:pic>
        <p:nvPicPr>
          <p:cNvPr id="14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C16334E9-2835-493E-AFBD-7AF3A0ACAF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9475" y="618518"/>
            <a:ext cx="3749329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EFEF40C-F62E-41BA-BD38-C13B32322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FR" sz="3200"/>
              <a:t>Organisation de la salle</a:t>
            </a:r>
            <a:endParaRPr lang="fr-FR" sz="3200" dirty="0"/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827301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744</TotalTime>
  <Words>162</Words>
  <Application>Microsoft Office PowerPoint</Application>
  <PresentationFormat>Grand écran</PresentationFormat>
  <Paragraphs>73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Tw Cen MT</vt:lpstr>
      <vt:lpstr>Circuit</vt:lpstr>
      <vt:lpstr>Ces’esport</vt:lpstr>
      <vt:lpstr>Sommaire</vt:lpstr>
      <vt:lpstr>Jeux</vt:lpstr>
      <vt:lpstr>Présentation du projet LOL – League of legends</vt:lpstr>
      <vt:lpstr>CS GO – Counter strike : Global offensive</vt:lpstr>
      <vt:lpstr>HearthStone</vt:lpstr>
      <vt:lpstr>PUBG –playerunknown’s battlegrounds</vt:lpstr>
      <vt:lpstr>Rocket league</vt:lpstr>
      <vt:lpstr>Organisation de la salle</vt:lpstr>
      <vt:lpstr>Présentation des différentes activités</vt:lpstr>
      <vt:lpstr>Exposants</vt:lpstr>
      <vt:lpstr>Budget pour 0 visiteurs</vt:lpstr>
      <vt:lpstr>Budget pour 2500 visiteurs</vt:lpstr>
      <vt:lpstr>électricité</vt:lpstr>
      <vt:lpstr>Organisation du réseau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MARJOLET LOUIS</dc:creator>
  <cp:lastModifiedBy>Charles Agostini</cp:lastModifiedBy>
  <cp:revision>93</cp:revision>
  <dcterms:created xsi:type="dcterms:W3CDTF">2017-12-19T13:03:19Z</dcterms:created>
  <dcterms:modified xsi:type="dcterms:W3CDTF">2017-12-21T15:45:41Z</dcterms:modified>
</cp:coreProperties>
</file>

<file path=docProps/thumbnail.jpeg>
</file>